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0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>
        <p:scale>
          <a:sx n="98" d="100"/>
          <a:sy n="98" d="100"/>
        </p:scale>
        <p:origin x="100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E009-D456-42C3-A26D-E0F8423B4E55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CF9DF-97BD-4F6F-A64E-3CF74FA05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3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2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0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45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04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3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7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23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2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3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42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1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8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8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55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42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1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36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96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74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47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3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36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23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28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33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959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240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5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9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71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80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8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27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945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7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01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7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0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7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A529-0719-4B0B-8699-58CA6C639D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5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7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5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7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0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6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1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64BF-E3B8-41ED-BD71-2C5B774029A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CEB27-310C-4610-94C3-D472FD03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1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20986" y="5709321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smtClean="0"/>
              <a:t>장유정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247488" y="6072233"/>
            <a:ext cx="1481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000" dirty="0" smtClean="0"/>
              <a:t>2019.02.25.</a:t>
            </a:r>
            <a:endParaRPr lang="en-US" altLang="ko-KR" sz="2000" dirty="0"/>
          </a:p>
        </p:txBody>
      </p:sp>
      <p:sp>
        <p:nvSpPr>
          <p:cNvPr id="2" name="직사각형 1"/>
          <p:cNvSpPr/>
          <p:nvPr/>
        </p:nvSpPr>
        <p:spPr>
          <a:xfrm>
            <a:off x="5145303" y="395038"/>
            <a:ext cx="658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latin typeface="+mj-lt"/>
                <a:ea typeface="HY견고딕" panose="02030600000101010101" pitchFamily="18" charset="-127"/>
              </a:rPr>
              <a:t>CentOs Linux </a:t>
            </a:r>
            <a:r>
              <a:rPr lang="ko-KR" altLang="en-US" sz="2400" dirty="0" smtClean="0">
                <a:latin typeface="+mj-lt"/>
                <a:ea typeface="HY견고딕" panose="02030600000101010101" pitchFamily="18" charset="-127"/>
              </a:rPr>
              <a:t>환경에서</a:t>
            </a:r>
            <a:endParaRPr lang="en-US" altLang="ko-KR" sz="2400" dirty="0" smtClean="0">
              <a:latin typeface="+mj-lt"/>
              <a:ea typeface="HY견고딕" panose="0203060000010101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HY견고딕" panose="02030600000101010101" pitchFamily="18" charset="-127"/>
              </a:rPr>
              <a:t>ORACLE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HY견고딕" panose="02030600000101010101" pitchFamily="18" charset="-127"/>
              </a:rPr>
              <a:t>DATABASE 12c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HY견고딕" panose="02030600000101010101" pitchFamily="18" charset="-127"/>
              </a:rPr>
              <a:t>설치</a:t>
            </a:r>
            <a:r>
              <a:rPr lang="ko-KR" altLang="en-US" sz="2400" dirty="0">
                <a:solidFill>
                  <a:srgbClr val="FF0000"/>
                </a:solidFill>
                <a:latin typeface="+mj-lt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+mj-lt"/>
                <a:ea typeface="HY견고딕" panose="02030600000101010101" pitchFamily="18" charset="-127"/>
              </a:rPr>
              <a:t>및 </a:t>
            </a:r>
            <a:r>
              <a:rPr lang="ko-KR" altLang="en-US" sz="2400" dirty="0" smtClean="0">
                <a:latin typeface="+mj-lt"/>
                <a:ea typeface="HY견고딕" panose="02030600000101010101" pitchFamily="18" charset="-127"/>
              </a:rPr>
              <a:t>구성</a:t>
            </a:r>
            <a:endParaRPr lang="en-US" altLang="ko-KR" sz="2400" dirty="0" smtClean="0">
              <a:latin typeface="+mj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6961" y="3731099"/>
            <a:ext cx="526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PATH </a:t>
            </a:r>
            <a:r>
              <a:rPr lang="ko-KR" altLang="en-US" dirty="0" smtClean="0"/>
              <a:t>설정을 위해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계정의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bash_profile</a:t>
            </a:r>
            <a:r>
              <a:rPr lang="ko-KR" altLang="en-US" dirty="0" smtClean="0"/>
              <a:t>을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7" y="1380207"/>
            <a:ext cx="6573578" cy="2497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7" y="1845410"/>
            <a:ext cx="5915315" cy="43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9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5083" y="3762104"/>
            <a:ext cx="366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DB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설정을 수정한다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5" y="1186966"/>
            <a:ext cx="6197442" cy="350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177" y="4546948"/>
            <a:ext cx="2920633" cy="16537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35" y="1798985"/>
            <a:ext cx="6342399" cy="45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93" y="1237141"/>
            <a:ext cx="6967425" cy="3035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37106" y="3894675"/>
            <a:ext cx="515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계정의 </a:t>
            </a:r>
            <a:r>
              <a:rPr lang="en-US" altLang="ko-KR" dirty="0" smtClean="0"/>
              <a:t>Shell Limit</a:t>
            </a:r>
            <a:r>
              <a:rPr lang="ko-KR" altLang="en-US" dirty="0" smtClean="0"/>
              <a:t>를 설정하기 위해 수정해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6" y="1966183"/>
            <a:ext cx="5858647" cy="41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0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0" y="841943"/>
            <a:ext cx="7256658" cy="55979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503238" y="3317773"/>
            <a:ext cx="453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8. ORACLE </a:t>
            </a:r>
            <a:r>
              <a:rPr lang="ko-KR" altLang="en-US" dirty="0" smtClean="0"/>
              <a:t>홈페이지에서 </a:t>
            </a:r>
            <a:r>
              <a:rPr lang="en-US" altLang="ko-KR" dirty="0" smtClean="0"/>
              <a:t>Linux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설치파일을 다운로드 받는다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622" y="5067042"/>
            <a:ext cx="1143000" cy="1409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944" y="2299203"/>
            <a:ext cx="4419033" cy="3263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4732" y="880309"/>
            <a:ext cx="67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FileZilla</a:t>
            </a:r>
            <a:r>
              <a:rPr lang="ko-KR" altLang="en-US" dirty="0" smtClean="0"/>
              <a:t>를 사용하기 위한 사전작업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66882" y="1705614"/>
            <a:ext cx="10841563" cy="3597906"/>
            <a:chOff x="571014" y="-346207"/>
            <a:chExt cx="8504624" cy="28223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014" y="-346207"/>
              <a:ext cx="4276657" cy="28223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533" y="-334023"/>
              <a:ext cx="4287105" cy="2810180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859545" y="2289678"/>
            <a:ext cx="502656" cy="1677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52440" y="2642103"/>
            <a:ext cx="1033760" cy="2058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24440" y="2642102"/>
            <a:ext cx="3929360" cy="424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773153" y="2289678"/>
            <a:ext cx="502656" cy="1677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4732" y="880309"/>
            <a:ext cx="67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FileZilla</a:t>
            </a:r>
            <a:r>
              <a:rPr lang="ko-KR" altLang="en-US" dirty="0" smtClean="0"/>
              <a:t>를 사용하기 위한 사전작업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2" y="1487357"/>
            <a:ext cx="7594804" cy="50321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43092" y="5051928"/>
            <a:ext cx="7486658" cy="6249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210" y="1257354"/>
            <a:ext cx="67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FileZilla</a:t>
            </a:r>
            <a:r>
              <a:rPr lang="ko-KR" altLang="en-US" dirty="0" smtClean="0"/>
              <a:t>를 사용해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10" y="1766262"/>
            <a:ext cx="5760681" cy="45900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38200" y="2181225"/>
            <a:ext cx="539663" cy="9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40" y="3383658"/>
            <a:ext cx="4081819" cy="29282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24742" y="4138222"/>
            <a:ext cx="406313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0" idx="1"/>
          </p:cNvCxnSpPr>
          <p:nvPr/>
        </p:nvCxnSpPr>
        <p:spPr>
          <a:xfrm>
            <a:off x="1377863" y="2279737"/>
            <a:ext cx="8346879" cy="19537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26127" y="2181141"/>
            <a:ext cx="1888015" cy="999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5" idx="3"/>
          </p:cNvCxnSpPr>
          <p:nvPr/>
        </p:nvCxnSpPr>
        <p:spPr>
          <a:xfrm flipV="1">
            <a:off x="3314142" y="1626686"/>
            <a:ext cx="3466904" cy="604443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82479" y="1493351"/>
            <a:ext cx="327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DB</a:t>
            </a:r>
            <a:r>
              <a:rPr lang="ko-KR" altLang="en-US" sz="1200" dirty="0" smtClean="0"/>
              <a:t>에 사용하는 사용자명과 비밀번호 입력</a:t>
            </a:r>
            <a:endParaRPr lang="en-US" altLang="ko-KR" sz="1200" dirty="0" smtClean="0"/>
          </a:p>
          <a:p>
            <a:r>
              <a:rPr lang="ko-KR" altLang="en-US" sz="1200" dirty="0" smtClean="0"/>
              <a:t>현재는 </a:t>
            </a:r>
            <a:r>
              <a:rPr lang="en-US" altLang="ko-KR" sz="1200" dirty="0" smtClean="0"/>
              <a:t>oracle</a:t>
            </a:r>
            <a:r>
              <a:rPr lang="ko-KR" altLang="en-US" sz="1200" dirty="0" smtClean="0"/>
              <a:t>에 풀면 됨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017474" y="6284561"/>
            <a:ext cx="327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56</a:t>
            </a:r>
            <a:r>
              <a:rPr lang="ko-KR" altLang="en-US" sz="1200" dirty="0" smtClean="0"/>
              <a:t>을 쓰다 </a:t>
            </a:r>
            <a:r>
              <a:rPr lang="en-US" altLang="ko-KR" sz="1200" dirty="0" smtClean="0"/>
              <a:t>43</a:t>
            </a:r>
            <a:r>
              <a:rPr lang="ko-KR" altLang="en-US" sz="1200" dirty="0" smtClean="0"/>
              <a:t>으로 바꿨음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호스트네트워크 관리자와 동일하게 설정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290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64" y="1181965"/>
            <a:ext cx="796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10. Zip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unzip</a:t>
            </a:r>
            <a:r>
              <a:rPr lang="ko-KR" altLang="en-US" dirty="0" smtClean="0"/>
              <a:t>을 사용해 압축 해제 </a:t>
            </a:r>
            <a:r>
              <a:rPr lang="ko-KR" altLang="en-US" dirty="0"/>
              <a:t>한</a:t>
            </a:r>
            <a:r>
              <a:rPr lang="ko-KR" altLang="en-US" dirty="0" smtClean="0"/>
              <a:t> 뒤</a:t>
            </a:r>
            <a:r>
              <a:rPr lang="en-US" altLang="ko-KR" dirty="0" smtClean="0"/>
              <a:t>, Installer</a:t>
            </a:r>
            <a:r>
              <a:rPr lang="ko-KR" altLang="en-US" dirty="0" smtClean="0"/>
              <a:t>를 실행해 준다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08" y="4546600"/>
            <a:ext cx="1847850" cy="1809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89" y="2033437"/>
            <a:ext cx="5076825" cy="11620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89" y="3400628"/>
            <a:ext cx="5905500" cy="1247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89" y="4853544"/>
            <a:ext cx="5905500" cy="15028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909" y="4204015"/>
            <a:ext cx="3916580" cy="34258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04908" y="3657601"/>
            <a:ext cx="3916581" cy="269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04908" y="3731809"/>
            <a:ext cx="35128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/>
              <a:t>GUI</a:t>
            </a:r>
            <a:r>
              <a:rPr lang="ko-KR" altLang="en-US" sz="1050" dirty="0"/>
              <a:t>문제가 발생 할 경우 다음과 같이 작성 후 </a:t>
            </a:r>
            <a:r>
              <a:rPr lang="en-US" altLang="ko-KR" sz="1050" dirty="0"/>
              <a:t>	Installer</a:t>
            </a:r>
            <a:r>
              <a:rPr lang="ko-KR" altLang="en-US" sz="1050" dirty="0"/>
              <a:t>를 실행한다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780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81528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8" y="1618240"/>
            <a:ext cx="5255523" cy="39989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63" y="1618240"/>
            <a:ext cx="5268301" cy="39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418" y="1181528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0" y="1659948"/>
            <a:ext cx="5551199" cy="42275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581" y="1659948"/>
            <a:ext cx="5562507" cy="42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CentOs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CentOS </a:t>
            </a:r>
            <a:r>
              <a:rPr lang="ko-KR" altLang="en-US" dirty="0" smtClean="0">
                <a:solidFill>
                  <a:schemeClr val="bg1"/>
                </a:solidFill>
              </a:rPr>
              <a:t>다운로드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3" y="841943"/>
            <a:ext cx="6765413" cy="3703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76" y="4879975"/>
            <a:ext cx="129540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3" y="4781362"/>
            <a:ext cx="6543675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304926" y="2609636"/>
            <a:ext cx="4407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CentOs</a:t>
            </a:r>
            <a:r>
              <a:rPr lang="ko-KR" altLang="en-US" dirty="0" smtClean="0"/>
              <a:t>를 </a:t>
            </a:r>
            <a:r>
              <a:rPr lang="en-US" altLang="ko-KR" dirty="0"/>
              <a:t>virtual machine</a:t>
            </a:r>
            <a:r>
              <a:rPr lang="ko-KR" altLang="en-US" dirty="0" smtClean="0"/>
              <a:t> 설치하기 위해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Iso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다운받는다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4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0418" y="1181528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8" y="1849751"/>
            <a:ext cx="5212746" cy="39632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464" y="1833239"/>
            <a:ext cx="5332027" cy="40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7" y="1813919"/>
            <a:ext cx="5388587" cy="40918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10" y="1750436"/>
            <a:ext cx="5458944" cy="41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4" y="1742941"/>
            <a:ext cx="5688195" cy="4306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10" y="1742941"/>
            <a:ext cx="5664710" cy="43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7" y="1895619"/>
            <a:ext cx="5654296" cy="4293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35" y="1895619"/>
            <a:ext cx="5663292" cy="42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5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20" y="1742941"/>
            <a:ext cx="5730079" cy="43368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6" y="1742940"/>
            <a:ext cx="5694355" cy="433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1987770"/>
            <a:ext cx="5238401" cy="39877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695" y="1983230"/>
            <a:ext cx="5281376" cy="39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7" y="1893455"/>
            <a:ext cx="5678936" cy="43227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47" y="1893455"/>
            <a:ext cx="5723407" cy="43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78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418" y="1128123"/>
            <a:ext cx="597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7" y="1742941"/>
            <a:ext cx="5782605" cy="43982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96" y="5579207"/>
            <a:ext cx="5381625" cy="561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4096" y="4985444"/>
            <a:ext cx="354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설치가 완료 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807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4" y="5136128"/>
            <a:ext cx="3334005" cy="3030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332049" y="5103007"/>
            <a:ext cx="681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ko-KR" altLang="en-US" dirty="0" err="1" smtClean="0"/>
              <a:t>리스너가</a:t>
            </a:r>
            <a:r>
              <a:rPr lang="ko-KR" altLang="en-US" dirty="0" smtClean="0"/>
              <a:t> 없다면</a:t>
            </a:r>
            <a:r>
              <a:rPr lang="en-US" altLang="ko-KR" dirty="0" smtClean="0"/>
              <a:t>?) </a:t>
            </a:r>
            <a:r>
              <a:rPr lang="en-US" altLang="ko-KR" dirty="0" err="1" smtClean="0"/>
              <a:t>netca</a:t>
            </a:r>
            <a:r>
              <a:rPr lang="ko-KR" altLang="en-US" dirty="0" smtClean="0"/>
              <a:t>를 실행하여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4" y="2311854"/>
            <a:ext cx="6638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207" y="1705284"/>
            <a:ext cx="82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cd /db/product/12.1.0//dbhome_1/network/admin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096" y="2574097"/>
            <a:ext cx="413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Listener.ora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tnsnames.ora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생성된 것을 확인한다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3" y="2449588"/>
            <a:ext cx="48958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CentOs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Oracle </a:t>
            </a:r>
            <a:r>
              <a:rPr lang="en-US" altLang="ko-KR" dirty="0" err="1" smtClean="0">
                <a:solidFill>
                  <a:schemeClr val="bg1"/>
                </a:solidFill>
              </a:rPr>
              <a:t>VirtualBox</a:t>
            </a:r>
            <a:r>
              <a:rPr lang="ko-KR" altLang="en-US" dirty="0" smtClean="0">
                <a:solidFill>
                  <a:schemeClr val="bg1"/>
                </a:solidFill>
              </a:rPr>
              <a:t>에 가상 머신 만들기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8" y="1966963"/>
            <a:ext cx="5253964" cy="3351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80" y="2599360"/>
            <a:ext cx="3046653" cy="3229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761" y="2599360"/>
            <a:ext cx="2973356" cy="3181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38463" y="1782297"/>
            <a:ext cx="583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VirtualBox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Linux </a:t>
            </a:r>
            <a:r>
              <a:rPr lang="ko-KR" altLang="en-US" dirty="0" smtClean="0"/>
              <a:t>가상 </a:t>
            </a:r>
            <a:r>
              <a:rPr lang="ko-KR" altLang="en-US" dirty="0" err="1" smtClean="0"/>
              <a:t>머신을</a:t>
            </a:r>
            <a:r>
              <a:rPr lang="ko-KR" altLang="en-US" dirty="0" smtClean="0"/>
              <a:t> 구현한다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92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2" y="1393651"/>
            <a:ext cx="3334005" cy="30309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2" y="2022202"/>
            <a:ext cx="5857167" cy="388207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32" y="2022202"/>
            <a:ext cx="5837708" cy="38820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048017" y="1360530"/>
            <a:ext cx="681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ko-KR" altLang="en-US" dirty="0" err="1" smtClean="0"/>
              <a:t>리스너가</a:t>
            </a:r>
            <a:r>
              <a:rPr lang="ko-KR" altLang="en-US" dirty="0" smtClean="0"/>
              <a:t> 없다면</a:t>
            </a:r>
            <a:r>
              <a:rPr lang="en-US" altLang="ko-KR" dirty="0" smtClean="0"/>
              <a:t>?) </a:t>
            </a:r>
            <a:r>
              <a:rPr lang="en-US" altLang="ko-KR" dirty="0" err="1" smtClean="0"/>
              <a:t>netca</a:t>
            </a:r>
            <a:r>
              <a:rPr lang="ko-KR" altLang="en-US" dirty="0" smtClean="0"/>
              <a:t>를 실행하여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68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8" y="1006868"/>
            <a:ext cx="4458354" cy="29820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49" y="2940345"/>
            <a:ext cx="4388566" cy="29087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06" y="3666308"/>
            <a:ext cx="4324993" cy="287260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352834" y="1502833"/>
            <a:ext cx="6647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리스너를</a:t>
            </a:r>
            <a:r>
              <a:rPr lang="ko-KR" altLang="en-US" dirty="0" smtClean="0"/>
              <a:t> 구성하는 과정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포트 번호가 중복 될 경우 경고 창이 뜨는데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listener.ora</a:t>
            </a:r>
            <a:r>
              <a:rPr lang="ko-KR" altLang="en-US" dirty="0" smtClean="0"/>
              <a:t>파일이 없음에도 경고가 뜨는 경우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linux</a:t>
            </a:r>
            <a:r>
              <a:rPr lang="ko-KR" altLang="en-US" dirty="0" smtClean="0"/>
              <a:t>에서 사용중인 포트 번호를 확인한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잘못된 프로세스에서 사용 중일 경우 프로세스를 강제 종료 시켜줘야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9704" y="2815403"/>
            <a:ext cx="477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Netstat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tlnp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207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207" y="1705284"/>
            <a:ext cx="82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cd 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/product/12.2.0//dbhome_1/network/admin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7" y="2299626"/>
            <a:ext cx="6528114" cy="336855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22732" y="3660738"/>
            <a:ext cx="413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Listener.ora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tnsnames.ora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생성된 것을 확인한다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122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b="65826"/>
          <a:stretch/>
        </p:blipFill>
        <p:spPr>
          <a:xfrm>
            <a:off x="3911459" y="1479544"/>
            <a:ext cx="7279059" cy="16482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5" y="1047964"/>
            <a:ext cx="2746691" cy="242093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오른쪽 화살표 9"/>
          <p:cNvSpPr/>
          <p:nvPr/>
        </p:nvSpPr>
        <p:spPr>
          <a:xfrm>
            <a:off x="3278313" y="4669212"/>
            <a:ext cx="303087" cy="2671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61482" y="3280398"/>
            <a:ext cx="558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서버를 연결할 호스트 </a:t>
            </a:r>
            <a:r>
              <a:rPr lang="ko-KR" altLang="en-US" dirty="0" smtClean="0"/>
              <a:t>네트워크를 추가해 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458812" y="2536990"/>
            <a:ext cx="674254" cy="208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5" y="3864351"/>
            <a:ext cx="2767439" cy="177906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285240" y="2169083"/>
            <a:ext cx="303087" cy="2671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39028" y="3949854"/>
            <a:ext cx="7251490" cy="2406496"/>
            <a:chOff x="666882" y="1705614"/>
            <a:chExt cx="10841563" cy="3597906"/>
          </a:xfrm>
        </p:grpSpPr>
        <p:grpSp>
          <p:nvGrpSpPr>
            <p:cNvPr id="19" name="그룹 18"/>
            <p:cNvGrpSpPr/>
            <p:nvPr/>
          </p:nvGrpSpPr>
          <p:grpSpPr>
            <a:xfrm>
              <a:off x="666882" y="1705614"/>
              <a:ext cx="10841563" cy="3597906"/>
              <a:chOff x="571014" y="-346207"/>
              <a:chExt cx="8504624" cy="2822364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014" y="-346207"/>
                <a:ext cx="4276657" cy="2822364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8533" y="-334023"/>
                <a:ext cx="4287105" cy="2810180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1859545" y="2289678"/>
              <a:ext cx="502656" cy="1677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52440" y="2642103"/>
              <a:ext cx="1033760" cy="2058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424440" y="2642102"/>
              <a:ext cx="3929360" cy="4249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773153" y="2289678"/>
              <a:ext cx="502656" cy="1677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892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9" y="997983"/>
            <a:ext cx="2362200" cy="23812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2" y="1337629"/>
            <a:ext cx="4191855" cy="24954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75313"/>
            <a:ext cx="2074439" cy="27461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41175" y="1239317"/>
            <a:ext cx="729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netplan</a:t>
            </a:r>
            <a:r>
              <a:rPr lang="ko-KR" altLang="en-US" dirty="0" smtClean="0"/>
              <a:t>과 달리 </a:t>
            </a:r>
            <a:r>
              <a:rPr lang="en-US" altLang="ko-KR" dirty="0" err="1" smtClean="0"/>
              <a:t>CentOs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umtui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로 네트워크를 설정 해 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575" y="1968500"/>
            <a:ext cx="70199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40" y="1254462"/>
            <a:ext cx="5822721" cy="26874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02" y="4567638"/>
            <a:ext cx="3689758" cy="178871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65195" y="5710019"/>
            <a:ext cx="663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네트워크 설정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윈도우의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ping </a:t>
            </a:r>
            <a:r>
              <a:rPr lang="ko-KR" altLang="en-US" dirty="0" smtClean="0"/>
              <a:t>테스트를 해 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성공 시 다음 단계로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79" y="1254462"/>
            <a:ext cx="3938404" cy="26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75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99" y="2837819"/>
            <a:ext cx="5596677" cy="38172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742" y="1603718"/>
            <a:ext cx="476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listener.ora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38463" y="1603718"/>
            <a:ext cx="476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tnsnames.ora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741" y="909334"/>
            <a:ext cx="476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listener.ora </a:t>
            </a:r>
            <a:r>
              <a:rPr lang="ko-KR" altLang="en-US" dirty="0" smtClean="0"/>
              <a:t>파일에 들어가서 내용 추가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1613" y="934276"/>
            <a:ext cx="476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tnsnames.ora</a:t>
            </a:r>
            <a:r>
              <a:rPr lang="ko-KR" altLang="en-US" dirty="0" smtClean="0"/>
              <a:t> 파일에 들어가서 내용 추가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295" y="1303608"/>
            <a:ext cx="3398982" cy="22871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064662" y="2787069"/>
            <a:ext cx="1697311" cy="101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9821732" y="2902931"/>
            <a:ext cx="807090" cy="850414"/>
          </a:xfrm>
          <a:prstGeom prst="straightConnector1">
            <a:avLst/>
          </a:prstGeom>
          <a:ln w="190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1" y="2837820"/>
            <a:ext cx="5604764" cy="38172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29929" y="3959363"/>
            <a:ext cx="238360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기존 서버 접속 </a:t>
            </a:r>
            <a:r>
              <a:rPr lang="en-US" altLang="ko-KR" sz="1000" dirty="0" smtClean="0"/>
              <a:t>ip</a:t>
            </a:r>
            <a:r>
              <a:rPr lang="ko-KR" altLang="en-US" sz="1000" dirty="0" smtClean="0"/>
              <a:t>와 동일하게 설정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88020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01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Oracle Developer</a:t>
            </a:r>
            <a:r>
              <a:rPr lang="ko-KR" altLang="en-US" dirty="0" smtClean="0">
                <a:solidFill>
                  <a:schemeClr val="bg1"/>
                </a:solidFill>
              </a:rPr>
              <a:t>에서</a:t>
            </a:r>
            <a:r>
              <a:rPr lang="en-US" altLang="ko-KR" dirty="0" smtClean="0">
                <a:solidFill>
                  <a:schemeClr val="bg1"/>
                </a:solidFill>
              </a:rPr>
              <a:t> Oracle DB </a:t>
            </a:r>
            <a:r>
              <a:rPr lang="ko-KR" altLang="en-US" dirty="0" smtClean="0">
                <a:solidFill>
                  <a:schemeClr val="bg1"/>
                </a:solidFill>
              </a:rPr>
              <a:t>연결하기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7668" y="4798032"/>
            <a:ext cx="4284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lsnrctl start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r>
              <a:rPr lang="en-US" altLang="ko-KR" dirty="0" smtClean="0"/>
              <a:t>lsnrctl stop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정지</a:t>
            </a:r>
            <a:endParaRPr lang="en-US" altLang="ko-KR" dirty="0" smtClean="0"/>
          </a:p>
          <a:p>
            <a:r>
              <a:rPr lang="en-US" altLang="ko-KR" dirty="0" smtClean="0"/>
              <a:t>lsnrctl status </a:t>
            </a:r>
            <a:r>
              <a:rPr lang="ko-KR" altLang="en-US" dirty="0" smtClean="0"/>
              <a:t>리스너 정보</a:t>
            </a:r>
            <a:endParaRPr lang="en-US" altLang="ko-KR" dirty="0" smtClean="0"/>
          </a:p>
          <a:p>
            <a:r>
              <a:rPr lang="en-US" altLang="ko-KR" dirty="0" smtClean="0"/>
              <a:t>lsnrctl </a:t>
            </a:r>
            <a:r>
              <a:rPr lang="en-US" altLang="ko-KR" dirty="0"/>
              <a:t>reload </a:t>
            </a:r>
            <a:r>
              <a:rPr lang="ko-KR" altLang="en-US" dirty="0"/>
              <a:t>리스너 </a:t>
            </a:r>
            <a:r>
              <a:rPr lang="ko-KR" altLang="en-US" dirty="0" smtClean="0"/>
              <a:t>재시작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788418" y="1419850"/>
            <a:ext cx="550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리스너는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연결할 때 </a:t>
            </a:r>
            <a:r>
              <a:rPr lang="en-US" altLang="ko-KR" dirty="0" smtClean="0"/>
              <a:t>DB startup</a:t>
            </a:r>
            <a:r>
              <a:rPr lang="ko-KR" altLang="en-US" dirty="0" smtClean="0"/>
              <a:t>과 세트로 확인해야 한다</a:t>
            </a:r>
            <a:r>
              <a:rPr lang="en-US" altLang="ko-KR" dirty="0" smtClean="0"/>
              <a:t>.. DB</a:t>
            </a:r>
            <a:r>
              <a:rPr lang="ko-KR" altLang="en-US" dirty="0" smtClean="0"/>
              <a:t>시작 전에 </a:t>
            </a:r>
            <a:r>
              <a:rPr lang="ko-KR" altLang="en-US" dirty="0" err="1" smtClean="0"/>
              <a:t>리스너가</a:t>
            </a:r>
            <a:r>
              <a:rPr lang="ko-KR" altLang="en-US" dirty="0" smtClean="0"/>
              <a:t> 잘 작동 중인지 확인해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87743" y="1047964"/>
            <a:ext cx="5208043" cy="5335605"/>
            <a:chOff x="387743" y="1047964"/>
            <a:chExt cx="5208043" cy="53356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743" y="1047964"/>
              <a:ext cx="5208043" cy="353327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t="30635"/>
            <a:stretch/>
          </p:blipFill>
          <p:spPr>
            <a:xfrm>
              <a:off x="387743" y="3916217"/>
              <a:ext cx="5208043" cy="2467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74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01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Oracle DB </a:t>
            </a:r>
            <a:r>
              <a:rPr lang="ko-KR" altLang="en-US" dirty="0">
                <a:solidFill>
                  <a:schemeClr val="bg1"/>
                </a:solidFill>
              </a:rPr>
              <a:t>연결하기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425" y="121503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</a:t>
            </a:r>
            <a:r>
              <a:rPr lang="ko-KR" altLang="en-US" dirty="0" smtClean="0"/>
              <a:t>계정에서 </a:t>
            </a:r>
            <a:r>
              <a:rPr lang="en-US" altLang="ko-KR" dirty="0" smtClean="0"/>
              <a:t>&gt; $ </a:t>
            </a:r>
            <a:r>
              <a:rPr lang="en-US" altLang="ko-KR" dirty="0" err="1" smtClean="0"/>
              <a:t>sqlplus</a:t>
            </a:r>
            <a:r>
              <a:rPr lang="en-US" altLang="ko-KR" dirty="0" smtClean="0"/>
              <a:t> / as </a:t>
            </a:r>
            <a:r>
              <a:rPr lang="en-US" altLang="ko-KR" dirty="0" err="1" smtClean="0"/>
              <a:t>sysdba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3" y="1663486"/>
            <a:ext cx="6677025" cy="19240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77" y="4379706"/>
            <a:ext cx="4313975" cy="118447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3" y="4095643"/>
            <a:ext cx="3714750" cy="17526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787811" y="2302345"/>
            <a:ext cx="350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SQLplus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접속 한 뒤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를 열고 닫아본다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65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01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Oracle DB </a:t>
            </a:r>
            <a:r>
              <a:rPr lang="ko-KR" altLang="en-US" dirty="0">
                <a:solidFill>
                  <a:schemeClr val="bg1"/>
                </a:solidFill>
              </a:rPr>
              <a:t>연결하기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425" y="121503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</a:t>
            </a:r>
            <a:r>
              <a:rPr lang="ko-KR" altLang="en-US" dirty="0" smtClean="0"/>
              <a:t>계정에서 </a:t>
            </a:r>
            <a:r>
              <a:rPr lang="en-US" altLang="ko-KR" dirty="0" smtClean="0"/>
              <a:t>&gt; $ </a:t>
            </a:r>
            <a:r>
              <a:rPr lang="en-US" altLang="ko-KR" dirty="0" err="1" smtClean="0"/>
              <a:t>sqlplus</a:t>
            </a:r>
            <a:r>
              <a:rPr lang="en-US" altLang="ko-KR" dirty="0" smtClean="0"/>
              <a:t> / as </a:t>
            </a:r>
            <a:r>
              <a:rPr lang="en-US" altLang="ko-KR" dirty="0" err="1" smtClean="0"/>
              <a:t>sysdba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425" y="3422533"/>
            <a:ext cx="424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SQLplus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접속 한 뒤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를 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7" y="3906372"/>
            <a:ext cx="3590925" cy="19240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0" y="1791983"/>
            <a:ext cx="57816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CentOs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가상 디스크 파일 선택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4" y="2164076"/>
            <a:ext cx="5686479" cy="33742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145" y="2060490"/>
            <a:ext cx="5381625" cy="17907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59" y="4231334"/>
            <a:ext cx="3029796" cy="13069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51984" y="1557653"/>
            <a:ext cx="728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설치를 위해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마운트</a:t>
            </a:r>
            <a:r>
              <a:rPr lang="ko-KR" altLang="en-US" dirty="0" smtClean="0"/>
              <a:t> 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32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01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Oracle DB </a:t>
            </a:r>
            <a:r>
              <a:rPr lang="ko-KR" altLang="en-US" dirty="0">
                <a:solidFill>
                  <a:schemeClr val="bg1"/>
                </a:solidFill>
              </a:rPr>
              <a:t>연결하기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425" y="121503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한글화를 위한것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5859"/>
            <a:ext cx="4997663" cy="20621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76" y="6200990"/>
            <a:ext cx="5123537" cy="241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1401" y="5726668"/>
            <a:ext cx="654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을 나간다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84399"/>
          <a:stretch/>
        </p:blipFill>
        <p:spPr>
          <a:xfrm>
            <a:off x="6518321" y="4874077"/>
            <a:ext cx="3689253" cy="5744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b="17466"/>
          <a:stretch/>
        </p:blipFill>
        <p:spPr>
          <a:xfrm>
            <a:off x="838200" y="4071728"/>
            <a:ext cx="3382818" cy="27862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81401" y="4422688"/>
            <a:ext cx="654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5691" y="3780097"/>
            <a:ext cx="2957089" cy="2616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중간 재시작 한번 할것 </a:t>
            </a:r>
            <a:r>
              <a:rPr lang="en-US" altLang="ko-KR" sz="1100" dirty="0" smtClean="0">
                <a:solidFill>
                  <a:schemeClr val="bg1"/>
                </a:solidFill>
              </a:rPr>
              <a:t>shutdown -&gt; startup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57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534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Oracle DB </a:t>
            </a:r>
            <a:r>
              <a:rPr lang="ko-KR" altLang="en-US" dirty="0">
                <a:solidFill>
                  <a:schemeClr val="bg1"/>
                </a:solidFill>
              </a:rPr>
              <a:t>연결하기</a:t>
            </a: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432" y="911701"/>
            <a:ext cx="471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사용할 계정을 만들어 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계정의 권한도 용도에 따라 설정한다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3" y="1658074"/>
            <a:ext cx="3905250" cy="12668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9" y="3112655"/>
            <a:ext cx="3466750" cy="3661210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8" name="그룹 17"/>
          <p:cNvGrpSpPr/>
          <p:nvPr/>
        </p:nvGrpSpPr>
        <p:grpSpPr>
          <a:xfrm>
            <a:off x="5617162" y="1691245"/>
            <a:ext cx="2917237" cy="4912268"/>
            <a:chOff x="6271847" y="2032299"/>
            <a:chExt cx="2567914" cy="432405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b="7354"/>
            <a:stretch/>
          </p:blipFill>
          <p:spPr>
            <a:xfrm>
              <a:off x="6271847" y="2032299"/>
              <a:ext cx="2567914" cy="240781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1847" y="4440113"/>
              <a:ext cx="2389478" cy="1916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84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546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Oracle DB </a:t>
            </a:r>
            <a:r>
              <a:rPr lang="ko-KR" altLang="en-US" dirty="0">
                <a:solidFill>
                  <a:schemeClr val="bg1"/>
                </a:solidFill>
              </a:rPr>
              <a:t>연결하기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480" y="4515806"/>
            <a:ext cx="2432484" cy="70303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79922" y="276331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생성한 계정으로 접속 해 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접속 시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에러가 발생 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방화벽이 문제 일수도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5" y="1735138"/>
            <a:ext cx="70294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40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DBLink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사용하기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49" y="2229450"/>
            <a:ext cx="4199734" cy="4804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874263"/>
            <a:ext cx="5543550" cy="359092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54" y="6072268"/>
            <a:ext cx="3443466" cy="34198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329949" y="1029121"/>
            <a:ext cx="576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 Link</a:t>
            </a:r>
            <a:r>
              <a:rPr lang="ko-KR" altLang="en-US" dirty="0" smtClean="0"/>
              <a:t>를 실행 해 본다</a:t>
            </a:r>
            <a:r>
              <a:rPr lang="en-US" altLang="ko-KR" dirty="0" smtClean="0"/>
              <a:t>. DROP</a:t>
            </a:r>
            <a:r>
              <a:rPr lang="ko-KR" altLang="en-US" dirty="0" smtClean="0"/>
              <a:t>를 사용하면 제거도 가능하다</a:t>
            </a:r>
            <a:r>
              <a:rPr lang="en-US" altLang="ko-KR" dirty="0" smtClean="0"/>
              <a:t>.(DB </a:t>
            </a:r>
            <a:r>
              <a:rPr lang="ko-KR" altLang="en-US" dirty="0" smtClean="0"/>
              <a:t>종료 전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(DB1</a:t>
            </a:r>
            <a:r>
              <a:rPr lang="ko-KR" altLang="en-US" dirty="0" smtClean="0"/>
              <a:t>의 테이블</a:t>
            </a:r>
            <a:r>
              <a:rPr lang="en-US" altLang="ko-KR" dirty="0" smtClean="0"/>
              <a:t>)@(DBLINK</a:t>
            </a:r>
            <a:r>
              <a:rPr lang="ko-KR" altLang="en-US" dirty="0" smtClean="0"/>
              <a:t>의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사용하여 다른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의 테이블을 불러올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" y="1178295"/>
            <a:ext cx="5101648" cy="43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9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553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DBLink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사용하기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02" y="1155099"/>
            <a:ext cx="9008777" cy="527222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99195" y="3431890"/>
            <a:ext cx="263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목표의 테이블을 불러와 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74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8" y="236306"/>
            <a:ext cx="473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Oracle Developer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DBLink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사용하기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0" y="2111020"/>
            <a:ext cx="4160588" cy="6100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" y="1354901"/>
            <a:ext cx="8746027" cy="4559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29574" y="2053099"/>
            <a:ext cx="462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 테이블을 복사하여 새로 생성한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붙여 넣기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93295"/>
            <a:ext cx="1475027" cy="2943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916" y="3193295"/>
            <a:ext cx="9087578" cy="23718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094" y="5640755"/>
            <a:ext cx="1926400" cy="9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9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CentOs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CentOs7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6" y="1458392"/>
            <a:ext cx="5787177" cy="47569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49" y="1458392"/>
            <a:ext cx="5799671" cy="47569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1286" y="1089060"/>
            <a:ext cx="448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9549" y="1069667"/>
            <a:ext cx="448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키보드 레이아웃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42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CentOs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CentOs7 </a:t>
            </a:r>
            <a:r>
              <a:rPr lang="ko-KR" altLang="en-US" dirty="0" smtClean="0">
                <a:solidFill>
                  <a:schemeClr val="bg1"/>
                </a:solidFill>
              </a:rPr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6" y="1654140"/>
            <a:ext cx="5648747" cy="46296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72" y="1639694"/>
            <a:ext cx="5682279" cy="46441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89716" y="1263453"/>
            <a:ext cx="498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설치를 진행한다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11772" y="1263453"/>
            <a:ext cx="498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설치 완료</a:t>
            </a:r>
            <a:r>
              <a:rPr lang="en-US" altLang="ko-KR" dirty="0" smtClean="0"/>
              <a:t>. Gnome(GUI)</a:t>
            </a:r>
            <a:r>
              <a:rPr lang="ko-KR" altLang="en-US" dirty="0" smtClean="0"/>
              <a:t>로 설치하였다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02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Linux</a:t>
            </a:r>
            <a:r>
              <a:rPr lang="ko-KR" altLang="en-US" dirty="0" smtClean="0">
                <a:solidFill>
                  <a:schemeClr val="bg1"/>
                </a:solidFill>
              </a:rPr>
              <a:t>에 </a:t>
            </a:r>
            <a:r>
              <a:rPr lang="en-US" altLang="ko-KR" dirty="0" smtClean="0">
                <a:solidFill>
                  <a:schemeClr val="bg1"/>
                </a:solidFill>
              </a:rPr>
              <a:t>Oracle DB </a:t>
            </a:r>
            <a:r>
              <a:rPr lang="ko-KR" altLang="en-US" dirty="0" smtClean="0">
                <a:solidFill>
                  <a:schemeClr val="bg1"/>
                </a:solidFill>
              </a:rPr>
              <a:t>설치하기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001" y="5684254"/>
            <a:ext cx="86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https://confluence.curvc.com/pages/viewpage.action?pageId=11927710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9" y="2328530"/>
            <a:ext cx="11296779" cy="305296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1001" y="1759175"/>
            <a:ext cx="72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설치의 큰 틀은 다음 사이트를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0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Linux</a:t>
            </a:r>
            <a:r>
              <a:rPr lang="ko-KR" altLang="en-US" dirty="0" smtClean="0">
                <a:solidFill>
                  <a:schemeClr val="bg1"/>
                </a:solidFill>
              </a:rPr>
              <a:t>에 </a:t>
            </a:r>
            <a:r>
              <a:rPr lang="en-US" altLang="ko-KR" dirty="0" smtClean="0">
                <a:solidFill>
                  <a:schemeClr val="bg1"/>
                </a:solidFill>
              </a:rPr>
              <a:t>Oracle DB </a:t>
            </a:r>
            <a:r>
              <a:rPr lang="ko-KR" altLang="en-US" dirty="0" smtClean="0">
                <a:solidFill>
                  <a:schemeClr val="bg1"/>
                </a:solidFill>
              </a:rPr>
              <a:t>설치하기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39" y="1345671"/>
            <a:ext cx="49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Linux </a:t>
            </a:r>
            <a:r>
              <a:rPr lang="ko-KR" altLang="en-US" dirty="0" smtClean="0"/>
              <a:t>업데이트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5999" y="1345671"/>
            <a:ext cx="541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DB</a:t>
            </a:r>
            <a:r>
              <a:rPr lang="ko-KR" altLang="en-US" dirty="0" smtClean="0"/>
              <a:t>설치에 필요한 패키지들을 다운로드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" y="1715003"/>
            <a:ext cx="5748565" cy="4120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47840"/>
            <a:ext cx="5598101" cy="39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4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11658"/>
          </a:xfr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Oracle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1A02-7FBF-4122-BB4E-C1B0BC9E5A3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0849" y="236306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Oracle DB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1924" y="2305072"/>
            <a:ext cx="407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DB</a:t>
            </a:r>
            <a:r>
              <a:rPr lang="ko-KR" altLang="en-US" dirty="0" smtClean="0"/>
              <a:t>에서 사용할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를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05618" y="4643919"/>
            <a:ext cx="416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Db</a:t>
            </a:r>
            <a:r>
              <a:rPr lang="ko-KR" altLang="en-US" dirty="0" smtClean="0"/>
              <a:t>를 설치할 폴더를 생성하고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권한을 수정한다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36963" y="1351805"/>
            <a:ext cx="7144212" cy="2192778"/>
            <a:chOff x="336963" y="1351805"/>
            <a:chExt cx="4810125" cy="14763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963" y="1351805"/>
              <a:ext cx="4695825" cy="7524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963" y="2104280"/>
              <a:ext cx="4810125" cy="7239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63" y="4224042"/>
            <a:ext cx="6559382" cy="11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6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953</Words>
  <Application>Microsoft Office PowerPoint</Application>
  <PresentationFormat>와이드스크린</PresentationFormat>
  <Paragraphs>241</Paragraphs>
  <Slides>45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HY견고딕</vt:lpstr>
      <vt:lpstr>맑은 고딕</vt:lpstr>
      <vt:lpstr>Arial</vt:lpstr>
      <vt:lpstr>Office 테마</vt:lpstr>
      <vt:lpstr>PowerPoint 프레젠테이션</vt:lpstr>
      <vt:lpstr>CentOs</vt:lpstr>
      <vt:lpstr>CentOs</vt:lpstr>
      <vt:lpstr>CentOs</vt:lpstr>
      <vt:lpstr>CentOs</vt:lpstr>
      <vt:lpstr>CentOs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  <vt:lpstr>Oracle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123</dc:creator>
  <cp:lastModifiedBy>123</cp:lastModifiedBy>
  <cp:revision>95</cp:revision>
  <dcterms:created xsi:type="dcterms:W3CDTF">2018-12-10T02:32:40Z</dcterms:created>
  <dcterms:modified xsi:type="dcterms:W3CDTF">2019-04-16T06:06:02Z</dcterms:modified>
</cp:coreProperties>
</file>